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5232400" cy="3251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663700" y="787400"/>
            <a:ext cx="0" cy="419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663700" y="1244600"/>
            <a:ext cx="0" cy="507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663700" y="1701800"/>
            <a:ext cx="0" cy="508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663700" y="1790700"/>
            <a:ext cx="0" cy="1917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3314700" y="787400"/>
            <a:ext cx="0" cy="1498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3314700" y="2489200"/>
            <a:ext cx="0" cy="12192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4978400" y="787400"/>
            <a:ext cx="0" cy="29210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0" name=""/>
          <p:cNvSpPr/>
          <p:nvPr/>
        </p:nvSpPr>
        <p:spPr>
          <a:xfrm>
            <a:off x="1358900" y="508000"/>
            <a:ext cx="6096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Client</a:t>
            </a:r>
          </a:p>
        </p:txBody>
      </p:sp>
      <p:sp>
        <p:nvSpPr>
          <p:cNvPr id="11" name=""/>
          <p:cNvSpPr/>
          <p:nvPr/>
        </p:nvSpPr>
        <p:spPr>
          <a:xfrm>
            <a:off x="2971800" y="508000"/>
            <a:ext cx="685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Server</a:t>
            </a:r>
          </a:p>
        </p:txBody>
      </p:sp>
      <p:sp>
        <p:nvSpPr>
          <p:cNvPr id="12" name=""/>
          <p:cNvSpPr/>
          <p:nvPr/>
        </p:nvSpPr>
        <p:spPr>
          <a:xfrm>
            <a:off x="4533900" y="508000"/>
            <a:ext cx="889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Backend</a:t>
            </a:r>
          </a:p>
        </p:txBody>
      </p:sp>
      <p:sp>
        <p:nvSpPr>
          <p:cNvPr id="13" name=""/>
          <p:cNvSpPr/>
          <p:nvPr/>
        </p:nvSpPr>
        <p:spPr>
          <a:xfrm>
            <a:off x="958519" y="825500"/>
            <a:ext cx="273710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Hit</a:t>
            </a:r>
          </a:p>
        </p:txBody>
      </p:sp>
      <p:cxnSp>
        <p:nvCxnSpPr>
          <p:cNvPr id="14" name=""/>
          <p:cNvCxnSpPr/>
          <p:nvPr/>
        </p:nvCxnSpPr>
        <p:spPr>
          <a:xfrm>
            <a:off x="622300" y="1060450"/>
            <a:ext cx="103505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5" name=""/>
          <p:cNvSpPr/>
          <p:nvPr/>
        </p:nvSpPr>
        <p:spPr>
          <a:xfrm>
            <a:off x="1132179" y="1225550"/>
            <a:ext cx="1063040" cy="546100"/>
          </a:xfrm>
          <a:prstGeom prst="rect"/>
          <a:solidFill>
            <a:srgbClr val="FFFFFF"/>
          </a:solidFill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Generate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sp>
        <p:nvSpPr>
          <p:cNvPr id="16" name=""/>
          <p:cNvSpPr/>
          <p:nvPr/>
        </p:nvSpPr>
        <p:spPr>
          <a:xfrm>
            <a:off x="2050516" y="1828800"/>
            <a:ext cx="78211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Request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670050" y="20764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863850" y="2228850"/>
            <a:ext cx="2565400" cy="1028700"/>
          </a:xfrm>
          <a:prstGeom prst="rect"/>
          <a:solidFill>
            <a:srgbClr val="FFFFFF"/>
          </a:solidFill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3314700" y="22288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3314700" y="2489200"/>
            <a:ext cx="0" cy="7810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4978400" y="2228850"/>
            <a:ext cx="0" cy="10414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2" name=""/>
          <p:cNvSpPr/>
          <p:nvPr/>
        </p:nvSpPr>
        <p:spPr>
          <a:xfrm>
            <a:off x="3809568" y="25273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cxnSp>
        <p:nvCxnSpPr>
          <p:cNvPr id="23" name=""/>
          <p:cNvCxnSpPr/>
          <p:nvPr/>
        </p:nvCxnSpPr>
        <p:spPr>
          <a:xfrm>
            <a:off x="3321050" y="27622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3724071" y="2895600"/>
            <a:ext cx="940206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Response</a:t>
            </a:r>
          </a:p>
        </p:txBody>
      </p:sp>
      <p:cxnSp>
        <p:nvCxnSpPr>
          <p:cNvPr id="25" name=""/>
          <p:cNvCxnSpPr/>
          <p:nvPr/>
        </p:nvCxnSpPr>
        <p:spPr>
          <a:xfrm flipH="1">
            <a:off x="3321050" y="3130550"/>
            <a:ext cx="1651000" cy="0"/>
          </a:xfrm>
          <a:prstGeom prst="line"/>
          <a:ln w="12700">
            <a:prstDash val="dash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6" name=""/>
          <p:cNvSpPr/>
          <p:nvPr/>
        </p:nvSpPr>
        <p:spPr>
          <a:xfrm>
            <a:off x="2908300" y="2273300"/>
            <a:ext cx="144840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marL="0" marR="0" latinLnBrk="0"/>
            <a:r>
              <a:rPr dirty="0" sz="1600" err="1" lang="en-en">
                <a:latin typeface="Nimbus Sans"/>
              </a:rPr>
              <a:t>Server gets info</a:t>
            </a:r>
          </a:p>
        </p:txBody>
      </p:sp>
      <p:sp>
        <p:nvSpPr>
          <p:cNvPr id="27" name=""/>
          <p:cNvSpPr/>
          <p:nvPr/>
        </p:nvSpPr>
        <p:spPr>
          <a:xfrm>
            <a:off x="2578100" y="2216150"/>
            <a:ext cx="209550" cy="527050"/>
          </a:xfrm>
          <a:custGeom>
            <a:pathLst>
              <a:path w="209550" h="527050">
                <a:moveTo>
                  <a:pt x="209550" y="0"/>
                </a:moveTo>
                <a:lnTo>
                  <a:pt x="203200" y="0"/>
                </a:lnTo>
                <a:cubicBezTo>
                  <a:pt x="147087" y="0"/>
                  <a:pt x="101600" y="45487"/>
                  <a:pt x="101600" y="101600"/>
                </a:cubicBezTo>
                <a:lnTo>
                  <a:pt x="101600" y="425450"/>
                </a:lnTo>
                <a:cubicBezTo>
                  <a:pt x="101600" y="481562"/>
                  <a:pt x="56112" y="527050"/>
                  <a:pt x="0" y="527050"/>
                </a:cubicBez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8" name=""/>
          <p:cNvSpPr/>
          <p:nvPr/>
        </p:nvSpPr>
        <p:spPr>
          <a:xfrm>
            <a:off x="2578100" y="2216150"/>
            <a:ext cx="209550" cy="1054100"/>
          </a:xfrm>
          <a:custGeom>
            <a:pathLst>
              <a:path w="209550" h="1054100">
                <a:moveTo>
                  <a:pt x="0" y="527050"/>
                </a:moveTo>
                <a:cubicBezTo>
                  <a:pt x="56112" y="527050"/>
                  <a:pt x="101600" y="572537"/>
                  <a:pt x="101600" y="628650"/>
                </a:cubicBezTo>
                <a:lnTo>
                  <a:pt x="101600" y="952500"/>
                </a:lnTo>
                <a:cubicBezTo>
                  <a:pt x="101600" y="1008612"/>
                  <a:pt x="147087" y="1054100"/>
                  <a:pt x="203200" y="1054100"/>
                </a:cubicBezTo>
                <a:lnTo>
                  <a:pt x="209550" y="1054100"/>
                </a:lnTo>
              </a:path>
            </a:pathLst>
          </a:custGeom>
          <a:noFill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9" name=""/>
          <p:cNvSpPr/>
          <p:nvPr/>
        </p:nvSpPr>
        <p:spPr>
          <a:xfrm rot="-5400000">
            <a:off x="2161743" y="2628900"/>
            <a:ext cx="57871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Query</a:t>
            </a:r>
          </a:p>
        </p:txBody>
      </p:sp>
      <p:sp>
        <p:nvSpPr>
          <p:cNvPr id="30" name=""/>
          <p:cNvSpPr/>
          <p:nvPr/>
        </p:nvSpPr>
        <p:spPr>
          <a:xfrm>
            <a:off x="2264435" y="3302000"/>
            <a:ext cx="544779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Reply</a:t>
            </a:r>
          </a:p>
        </p:txBody>
      </p:sp>
      <p:cxnSp>
        <p:nvCxnSpPr>
          <p:cNvPr id="31" name=""/>
          <p:cNvCxnSpPr/>
          <p:nvPr/>
        </p:nvCxnSpPr>
        <p:spPr>
          <a:xfrm flipH="1">
            <a:off x="1670050" y="3549650"/>
            <a:ext cx="1638300" cy="0"/>
          </a:xfrm>
          <a:prstGeom prst="line"/>
          <a:ln w="38100" cmpd="dbl">
            <a:prstDash val="solid"/>
            <a:tailEnd type="triangle" w="lg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2" name=""/>
          <p:cNvCxnSpPr/>
          <p:nvPr/>
        </p:nvCxnSpPr>
        <p:spPr>
          <a:xfrm>
            <a:off x="840079" y="118745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3" name=""/>
          <p:cNvCxnSpPr/>
          <p:nvPr/>
        </p:nvCxnSpPr>
        <p:spPr>
          <a:xfrm>
            <a:off x="840079" y="3657600"/>
            <a:ext cx="215900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34" name=""/>
          <p:cNvCxnSpPr/>
          <p:nvPr/>
        </p:nvCxnSpPr>
        <p:spPr>
          <a:xfrm>
            <a:off x="948029" y="1181100"/>
            <a:ext cx="0" cy="2482850"/>
          </a:xfrm>
          <a:prstGeom prst="line"/>
          <a:ln w="12700">
            <a:prstDash val="solid"/>
            <a:headEnd type="triangle" w="lg" len="lg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 rot="-5400000">
            <a:off x="130098" y="2308225"/>
            <a:ext cx="136916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Whole process</a:t>
            </a:r>
          </a:p>
        </p:txBody>
      </p:sp>
      <p:sp>
        <p:nvSpPr>
          <p:cNvPr id="36" name=""/>
          <p:cNvSpPr/>
          <p:nvPr/>
        </p:nvSpPr>
        <p:spPr>
          <a:xfrm>
            <a:off x="3043618" y="1327150"/>
            <a:ext cx="719963" cy="723900"/>
          </a:xfrm>
          <a:custGeom>
            <a:pathLst>
              <a:path w="719963" h="723900">
                <a:moveTo>
                  <a:pt x="231466" y="317500"/>
                </a:moveTo>
                <a:lnTo>
                  <a:pt x="0" y="317500"/>
                </a:lnTo>
                <a:lnTo>
                  <a:pt x="0" y="0"/>
                </a:lnTo>
                <a:lnTo>
                  <a:pt x="719963" y="0"/>
                </a:lnTo>
                <a:lnTo>
                  <a:pt x="719963" y="317500"/>
                </a:lnTo>
                <a:lnTo>
                  <a:pt x="342946" y="317500"/>
                </a:lnTo>
                <a:lnTo>
                  <a:pt x="90355" y="723900"/>
                </a:lnTo>
                <a:lnTo>
                  <a:pt x="231466" y="31750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37" name=""/>
          <p:cNvSpPr/>
          <p:nvPr/>
        </p:nvSpPr>
        <p:spPr>
          <a:xfrm>
            <a:off x="3043618" y="1327150"/>
            <a:ext cx="719963" cy="3175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This must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be very fast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